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2089C-0BAA-4F4D-8E03-2B59B072051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3BE59-F14E-475C-AC4A-4AAA87039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163904-E071-4C5E-BC7A-E90E1690B7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200B-BBC6-4AE1-A3AA-49A17743C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990EC-BF81-4DC4-B9C6-79C5F4697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D8838-561B-4D8B-B256-2A24D08D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B733-D26D-443D-9681-108E24DE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23077-54A9-4B19-89F8-35DAFECF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9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CE17-4317-438A-A249-5353A8E5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E7ED5-CF34-4F19-9F27-694C7E31D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B1D1A-FBC2-4AD0-9B56-96A278F4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7221B-E8C9-4D8A-ACFC-7CD4163D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3B3B-72FF-4979-A4C0-8CDDFF8E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3136A-2CD5-42E3-9A60-B388A85E4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FBEF9-C235-4152-BDEE-D24B61C6E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FCF49-4FBC-4C55-85C6-8C2CA300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59A9-7E36-4B67-9CBB-FB0C0484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20C54-A4BE-4F63-96BB-DC1B0EB9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2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b="1" dirty="0">
                <a:latin typeface="Helvetica"/>
                <a:cs typeface="Helvetica"/>
              </a:rPr>
              <a:t>Page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17642"/>
            <a:ext cx="10972800" cy="4034892"/>
          </a:xfrm>
          <a:ln>
            <a:noFill/>
          </a:ln>
        </p:spPr>
        <p:txBody>
          <a:bodyPr>
            <a:normAutofit/>
          </a:bodyPr>
          <a:lstStyle>
            <a:lvl1pPr marL="0" indent="-240030">
              <a:spcBef>
                <a:spcPts val="188"/>
              </a:spcBef>
              <a:buClr>
                <a:schemeClr val="tx1">
                  <a:lumMod val="50000"/>
                  <a:lumOff val="50000"/>
                </a:schemeClr>
              </a:buClr>
              <a:buSzPct val="74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2336" indent="-214320"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0" indent="-256032"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SzPct val="74000"/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First bullet</a:t>
            </a:r>
          </a:p>
          <a:p>
            <a:pPr marL="300048" lvl="1" indent="-192030">
              <a:spcBef>
                <a:spcPts val="150"/>
              </a:spcBef>
              <a:buClr>
                <a:schemeClr val="tx1">
                  <a:lumMod val="50000"/>
                  <a:lumOff val="50000"/>
                </a:schemeClr>
              </a:buClr>
              <a:buSzPct val="74000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Sub bullet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6357" y="1284515"/>
            <a:ext cx="109953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1" y="6093069"/>
            <a:ext cx="3480100" cy="50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6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9898-5BDA-4600-BFAC-AA7484E0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DF133-618E-44A9-8B74-8A8089903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F698-CF3D-4E91-B850-0785F330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8F5DA-2955-46AB-B116-C252BA15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B1579-0709-4C27-9857-91326745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5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418F-D82B-43D4-B55D-80EDC57D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356A8-AAC6-4727-AEB0-ABAD5DFC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2D1AF-1F30-4999-AB98-9775ED4F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29B4E-D771-4BE4-8C8B-F456841A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9990-A47B-42C1-878F-191875A4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3D50-88B3-4AFE-8027-82248191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805F-8CEC-4986-A368-B7FEEAE9C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19D4D-A52F-46EF-92C8-0CB7C1438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73276-954E-49D2-B916-1668A477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B695-F01C-41DB-BB45-9BD47DC5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243DF-02D5-4ED1-9F47-CA1A4D05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10FA-3553-4C3C-A21B-0C06C0F4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08E9C-1E43-427C-896B-E8C3B96BE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4B28B-5475-46A1-B2C7-8C426A16F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62304-2592-4EF9-AE1E-5CF4B0701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291546-04D2-4A76-A2E5-C615C7589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70816-67E8-425B-9402-A12A947D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0EFA1-EC32-4FB8-8123-BD39A9F9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3348-D7CC-4DAF-97C4-F4BF9B73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62DCE-6FAD-42E1-B1D8-39E9B54F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B6F19-031E-4280-B17B-EDB18F1B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333E0-F134-4AE8-BA67-4FAB263C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9E252-E8B9-48B2-BA9C-0E2991A4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8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17C2F-0170-4751-8038-F062D926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0EFC0-0E09-47BF-88CE-32168E34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EF454-42FE-433D-A470-229489EB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6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C4F2A-DE79-4C18-8C6E-D90415EB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1604E-8AAC-4708-9252-71632C00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6E3C6-3765-41F8-AD61-F45B3E2A6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924AF-55A4-448E-A11C-413305B5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CAC63-824E-45F7-8745-4F5594C3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5CFAB-9FDD-433F-81D8-52BB6A50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DDAC-67D6-42D5-996C-D03A267A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BD273-2F6C-4CA6-A43F-3F1DB4710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6C50E-05C2-4E92-B65D-1C5E75676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7164B-DCF9-485B-9303-A0DED8B1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5CA16-DE07-4334-8DE8-E9EF76B5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C92DD-BEC6-4867-A7B3-1E73C9D4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4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DC7D0-65B3-4415-8BF4-3118A0F8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9ADC4-7F97-47BE-82BB-1EB3B897D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B0CCC-90D0-4529-AB86-741822685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A5E5-B836-4F09-A542-E35E136304C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D443B-FB6E-4DA0-A640-FC591A755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D911D-9CE9-4AB2-8313-552BBAD2E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3B50-4B43-4213-BCA9-BCF50F51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593ED9-4688-430E-842A-1113F1A07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056" y="1633303"/>
            <a:ext cx="3800475" cy="2781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7AB2FF-26D2-4B71-A221-DC4459BC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Matrix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514342-53C5-4C4D-BB87-6DC557815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7609" y="1734952"/>
            <a:ext cx="2548386" cy="30360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C2E4B9-E3C4-4B33-8D4E-8F1032CD0016}"/>
              </a:ext>
            </a:extLst>
          </p:cNvPr>
          <p:cNvSpPr txBox="1"/>
          <p:nvPr/>
        </p:nvSpPr>
        <p:spPr>
          <a:xfrm>
            <a:off x="2932917" y="1350234"/>
            <a:ext cx="274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Financial Edge Warehouse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BF5AE7-8C39-4D0F-A62F-A78772C7A2CE}"/>
              </a:ext>
            </a:extLst>
          </p:cNvPr>
          <p:cNvCxnSpPr>
            <a:cxnSpLocks/>
          </p:cNvCxnSpPr>
          <p:nvPr/>
        </p:nvCxnSpPr>
        <p:spPr>
          <a:xfrm>
            <a:off x="4062805" y="2468881"/>
            <a:ext cx="2218787" cy="1163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866CFD-6772-4D3E-9925-EB671CF824A8}"/>
              </a:ext>
            </a:extLst>
          </p:cNvPr>
          <p:cNvCxnSpPr>
            <a:cxnSpLocks/>
          </p:cNvCxnSpPr>
          <p:nvPr/>
        </p:nvCxnSpPr>
        <p:spPr>
          <a:xfrm>
            <a:off x="4111803" y="2990627"/>
            <a:ext cx="2169790" cy="8386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5565FA-0AF8-4927-AB23-42AA7C231321}"/>
              </a:ext>
            </a:extLst>
          </p:cNvPr>
          <p:cNvCxnSpPr>
            <a:cxnSpLocks/>
          </p:cNvCxnSpPr>
          <p:nvPr/>
        </p:nvCxnSpPr>
        <p:spPr>
          <a:xfrm>
            <a:off x="3826881" y="3214902"/>
            <a:ext cx="2454711" cy="13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5ADA957-F52E-47DA-A35A-750B1AD8285F}"/>
              </a:ext>
            </a:extLst>
          </p:cNvPr>
          <p:cNvCxnSpPr>
            <a:cxnSpLocks/>
          </p:cNvCxnSpPr>
          <p:nvPr/>
        </p:nvCxnSpPr>
        <p:spPr>
          <a:xfrm>
            <a:off x="4276782" y="3505040"/>
            <a:ext cx="2004811" cy="4507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300FEF9-357E-424B-8FC1-F49CE35B6A78}"/>
              </a:ext>
            </a:extLst>
          </p:cNvPr>
          <p:cNvCxnSpPr>
            <a:cxnSpLocks/>
          </p:cNvCxnSpPr>
          <p:nvPr/>
        </p:nvCxnSpPr>
        <p:spPr>
          <a:xfrm>
            <a:off x="4092346" y="3718449"/>
            <a:ext cx="2189246" cy="526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1DD7939-20F8-4710-AA3C-1F2D35A0D4A2}"/>
              </a:ext>
            </a:extLst>
          </p:cNvPr>
          <p:cNvSpPr txBox="1"/>
          <p:nvPr/>
        </p:nvSpPr>
        <p:spPr>
          <a:xfrm>
            <a:off x="7735029" y="4008923"/>
            <a:ext cx="106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New on AI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C329409-0CAB-4ECE-BA57-F29D7E97386D}"/>
              </a:ext>
            </a:extLst>
          </p:cNvPr>
          <p:cNvCxnSpPr>
            <a:cxnSpLocks/>
          </p:cNvCxnSpPr>
          <p:nvPr/>
        </p:nvCxnSpPr>
        <p:spPr>
          <a:xfrm flipV="1">
            <a:off x="3992881" y="2498944"/>
            <a:ext cx="3098202" cy="14818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DB84A64-CE06-4563-85E2-31F53B217A19}"/>
              </a:ext>
            </a:extLst>
          </p:cNvPr>
          <p:cNvCxnSpPr>
            <a:cxnSpLocks/>
          </p:cNvCxnSpPr>
          <p:nvPr/>
        </p:nvCxnSpPr>
        <p:spPr>
          <a:xfrm flipV="1">
            <a:off x="4179375" y="2493234"/>
            <a:ext cx="2996593" cy="17756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768327-90AB-4AD1-A86F-BE4C3AABABD3}"/>
              </a:ext>
            </a:extLst>
          </p:cNvPr>
          <p:cNvCxnSpPr>
            <a:cxnSpLocks/>
          </p:cNvCxnSpPr>
          <p:nvPr/>
        </p:nvCxnSpPr>
        <p:spPr>
          <a:xfrm flipV="1">
            <a:off x="5006789" y="2493234"/>
            <a:ext cx="2234901" cy="19819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4364BA-C30D-4E66-B67F-0C235CAF5824}"/>
              </a:ext>
            </a:extLst>
          </p:cNvPr>
          <p:cNvSpPr txBox="1"/>
          <p:nvPr/>
        </p:nvSpPr>
        <p:spPr>
          <a:xfrm>
            <a:off x="6184625" y="1343990"/>
            <a:ext cx="3169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Advancement Intelligence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AE02FDD-A683-4986-8A1E-D2A6E1F5A24F}"/>
              </a:ext>
            </a:extLst>
          </p:cNvPr>
          <p:cNvSpPr/>
          <p:nvPr/>
        </p:nvSpPr>
        <p:spPr>
          <a:xfrm>
            <a:off x="5549587" y="1314460"/>
            <a:ext cx="613184" cy="4806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6969BE-91C8-4022-BA22-9C3C1D4DED13}"/>
              </a:ext>
            </a:extLst>
          </p:cNvPr>
          <p:cNvSpPr txBox="1"/>
          <p:nvPr/>
        </p:nvSpPr>
        <p:spPr>
          <a:xfrm>
            <a:off x="8432849" y="3425710"/>
            <a:ext cx="106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New on AI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382231-F62F-4B98-8396-27815DDF5106}"/>
              </a:ext>
            </a:extLst>
          </p:cNvPr>
          <p:cNvSpPr txBox="1"/>
          <p:nvPr/>
        </p:nvSpPr>
        <p:spPr>
          <a:xfrm>
            <a:off x="8246354" y="3258417"/>
            <a:ext cx="106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New on AI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E66BC0-9F19-489E-A7F0-E58BEF4EBA42}"/>
              </a:ext>
            </a:extLst>
          </p:cNvPr>
          <p:cNvSpPr/>
          <p:nvPr/>
        </p:nvSpPr>
        <p:spPr>
          <a:xfrm>
            <a:off x="6887364" y="2179788"/>
            <a:ext cx="1039286" cy="5510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57A395-4761-4898-9A0B-B751377C501B}"/>
              </a:ext>
            </a:extLst>
          </p:cNvPr>
          <p:cNvSpPr txBox="1"/>
          <p:nvPr/>
        </p:nvSpPr>
        <p:spPr>
          <a:xfrm>
            <a:off x="3043359" y="4697377"/>
            <a:ext cx="6667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*No Live Training Opportunities will be offered on Accounting Specific Reports.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914ED-07C0-442C-9D94-1C1D4B48E738}"/>
              </a:ext>
            </a:extLst>
          </p:cNvPr>
          <p:cNvSpPr txBox="1"/>
          <p:nvPr/>
        </p:nvSpPr>
        <p:spPr>
          <a:xfrm>
            <a:off x="7578742" y="2210868"/>
            <a:ext cx="3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12454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Helvetica</vt:lpstr>
      <vt:lpstr>Wingdings</vt:lpstr>
      <vt:lpstr>Office Theme</vt:lpstr>
      <vt:lpstr>Report Matrix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Matrix </dc:title>
  <dc:creator>Patty Leslie</dc:creator>
  <cp:lastModifiedBy>Patty Leslie</cp:lastModifiedBy>
  <cp:revision>1</cp:revision>
  <dcterms:created xsi:type="dcterms:W3CDTF">2021-01-12T21:33:54Z</dcterms:created>
  <dcterms:modified xsi:type="dcterms:W3CDTF">2021-01-12T21:34:56Z</dcterms:modified>
</cp:coreProperties>
</file>